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721340"/>
          </a:xfrm>
          <a:custGeom>
            <a:avLst/>
            <a:gdLst/>
            <a:ahLst/>
            <a:cxnLst/>
            <a:rect r="r" b="b" t="t" l="l"/>
            <a:pathLst>
              <a:path h="10721340" w="18288000">
                <a:moveTo>
                  <a:pt x="0" y="0"/>
                </a:moveTo>
                <a:lnTo>
                  <a:pt x="18288000" y="0"/>
                </a:lnTo>
                <a:lnTo>
                  <a:pt x="18288000" y="10721340"/>
                </a:lnTo>
                <a:lnTo>
                  <a:pt x="0" y="1072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097" y="0"/>
            <a:ext cx="18310194" cy="10287000"/>
          </a:xfrm>
          <a:custGeom>
            <a:avLst/>
            <a:gdLst/>
            <a:ahLst/>
            <a:cxnLst/>
            <a:rect r="r" b="b" t="t" l="l"/>
            <a:pathLst>
              <a:path h="10287000" w="18310194">
                <a:moveTo>
                  <a:pt x="0" y="0"/>
                </a:moveTo>
                <a:lnTo>
                  <a:pt x="18310194" y="0"/>
                </a:lnTo>
                <a:lnTo>
                  <a:pt x="183101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958042"/>
            <a:ext cx="18288000" cy="12203084"/>
          </a:xfrm>
          <a:custGeom>
            <a:avLst/>
            <a:gdLst/>
            <a:ahLst/>
            <a:cxnLst/>
            <a:rect r="r" b="b" t="t" l="l"/>
            <a:pathLst>
              <a:path h="12203084" w="18288000">
                <a:moveTo>
                  <a:pt x="0" y="0"/>
                </a:moveTo>
                <a:lnTo>
                  <a:pt x="18288000" y="0"/>
                </a:lnTo>
                <a:lnTo>
                  <a:pt x="18288000" y="12203084"/>
                </a:lnTo>
                <a:lnTo>
                  <a:pt x="0" y="122030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5731" y="-1001902"/>
            <a:ext cx="18419462" cy="12290805"/>
          </a:xfrm>
          <a:custGeom>
            <a:avLst/>
            <a:gdLst/>
            <a:ahLst/>
            <a:cxnLst/>
            <a:rect r="r" b="b" t="t" l="l"/>
            <a:pathLst>
              <a:path h="12290805" w="18419462">
                <a:moveTo>
                  <a:pt x="0" y="0"/>
                </a:moveTo>
                <a:lnTo>
                  <a:pt x="18419462" y="0"/>
                </a:lnTo>
                <a:lnTo>
                  <a:pt x="18419462" y="12290804"/>
                </a:lnTo>
                <a:lnTo>
                  <a:pt x="0" y="122908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6698" y="304785"/>
            <a:ext cx="4471491" cy="9677430"/>
          </a:xfrm>
          <a:custGeom>
            <a:avLst/>
            <a:gdLst/>
            <a:ahLst/>
            <a:cxnLst/>
            <a:rect r="r" b="b" t="t" l="l"/>
            <a:pathLst>
              <a:path h="9677430" w="4471491">
                <a:moveTo>
                  <a:pt x="0" y="0"/>
                </a:moveTo>
                <a:lnTo>
                  <a:pt x="4471491" y="0"/>
                </a:lnTo>
                <a:lnTo>
                  <a:pt x="4471491" y="9677430"/>
                </a:lnTo>
                <a:lnTo>
                  <a:pt x="0" y="9677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304785"/>
            <a:ext cx="4475811" cy="9677430"/>
          </a:xfrm>
          <a:custGeom>
            <a:avLst/>
            <a:gdLst/>
            <a:ahLst/>
            <a:cxnLst/>
            <a:rect r="r" b="b" t="t" l="l"/>
            <a:pathLst>
              <a:path h="9677430" w="4475811">
                <a:moveTo>
                  <a:pt x="0" y="0"/>
                </a:moveTo>
                <a:lnTo>
                  <a:pt x="4475811" y="0"/>
                </a:lnTo>
                <a:lnTo>
                  <a:pt x="4475811" y="9677430"/>
                </a:lnTo>
                <a:lnTo>
                  <a:pt x="0" y="96774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68189" y="304785"/>
            <a:ext cx="4475811" cy="9677430"/>
          </a:xfrm>
          <a:custGeom>
            <a:avLst/>
            <a:gdLst/>
            <a:ahLst/>
            <a:cxnLst/>
            <a:rect r="r" b="b" t="t" l="l"/>
            <a:pathLst>
              <a:path h="9677430" w="4475811">
                <a:moveTo>
                  <a:pt x="0" y="0"/>
                </a:moveTo>
                <a:lnTo>
                  <a:pt x="4475811" y="0"/>
                </a:lnTo>
                <a:lnTo>
                  <a:pt x="4475811" y="9677430"/>
                </a:lnTo>
                <a:lnTo>
                  <a:pt x="0" y="96774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619811" y="304785"/>
            <a:ext cx="4475811" cy="9677430"/>
          </a:xfrm>
          <a:custGeom>
            <a:avLst/>
            <a:gdLst/>
            <a:ahLst/>
            <a:cxnLst/>
            <a:rect r="r" b="b" t="t" l="l"/>
            <a:pathLst>
              <a:path h="9677430" w="4475811">
                <a:moveTo>
                  <a:pt x="0" y="0"/>
                </a:moveTo>
                <a:lnTo>
                  <a:pt x="4475811" y="0"/>
                </a:lnTo>
                <a:lnTo>
                  <a:pt x="4475811" y="9677430"/>
                </a:lnTo>
                <a:lnTo>
                  <a:pt x="0" y="96774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04804"/>
            <a:ext cx="4568294" cy="9877393"/>
          </a:xfrm>
          <a:custGeom>
            <a:avLst/>
            <a:gdLst/>
            <a:ahLst/>
            <a:cxnLst/>
            <a:rect r="r" b="b" t="t" l="l"/>
            <a:pathLst>
              <a:path h="9877393" w="4568294">
                <a:moveTo>
                  <a:pt x="0" y="0"/>
                </a:moveTo>
                <a:lnTo>
                  <a:pt x="4568294" y="0"/>
                </a:lnTo>
                <a:lnTo>
                  <a:pt x="4568294" y="9877392"/>
                </a:lnTo>
                <a:lnTo>
                  <a:pt x="0" y="98773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859853" y="204804"/>
            <a:ext cx="4568294" cy="9877393"/>
          </a:xfrm>
          <a:custGeom>
            <a:avLst/>
            <a:gdLst/>
            <a:ahLst/>
            <a:cxnLst/>
            <a:rect r="r" b="b" t="t" l="l"/>
            <a:pathLst>
              <a:path h="9877393" w="4568294">
                <a:moveTo>
                  <a:pt x="0" y="0"/>
                </a:moveTo>
                <a:lnTo>
                  <a:pt x="4568294" y="0"/>
                </a:lnTo>
                <a:lnTo>
                  <a:pt x="4568294" y="9877392"/>
                </a:lnTo>
                <a:lnTo>
                  <a:pt x="0" y="9877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547412" y="204804"/>
            <a:ext cx="4568294" cy="9877393"/>
          </a:xfrm>
          <a:custGeom>
            <a:avLst/>
            <a:gdLst/>
            <a:ahLst/>
            <a:cxnLst/>
            <a:rect r="r" b="b" t="t" l="l"/>
            <a:pathLst>
              <a:path h="9877393" w="4568294">
                <a:moveTo>
                  <a:pt x="0" y="0"/>
                </a:moveTo>
                <a:lnTo>
                  <a:pt x="4568294" y="0"/>
                </a:lnTo>
                <a:lnTo>
                  <a:pt x="4568294" y="9877392"/>
                </a:lnTo>
                <a:lnTo>
                  <a:pt x="0" y="98773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203084"/>
          </a:xfrm>
          <a:custGeom>
            <a:avLst/>
            <a:gdLst/>
            <a:ahLst/>
            <a:cxnLst/>
            <a:rect r="r" b="b" t="t" l="l"/>
            <a:pathLst>
              <a:path h="12203084" w="18288000">
                <a:moveTo>
                  <a:pt x="0" y="0"/>
                </a:moveTo>
                <a:lnTo>
                  <a:pt x="18288000" y="0"/>
                </a:lnTo>
                <a:lnTo>
                  <a:pt x="18288000" y="12203084"/>
                </a:lnTo>
                <a:lnTo>
                  <a:pt x="0" y="122030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DAG-WhXOHus</dc:identifier>
  <dcterms:modified xsi:type="dcterms:W3CDTF">2011-08-01T06:04:30Z</dcterms:modified>
  <cp:revision>1</cp:revision>
  <dc:title>Tis presentation</dc:title>
</cp:coreProperties>
</file>

<file path=docProps/thumbnail.jpeg>
</file>